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2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8B80-3EF6-4595-B765-4721F43FAA19}" type="datetimeFigureOut">
              <a:rPr lang="ru-RU" smtClean="0"/>
              <a:t>01.06.2016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80F0-0A72-41E4-9DD8-573CC6C621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8B80-3EF6-4595-B765-4721F43FAA19}" type="datetimeFigureOut">
              <a:rPr lang="ru-RU" smtClean="0"/>
              <a:t>01.06.2016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80F0-0A72-41E4-9DD8-573CC6C621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8B80-3EF6-4595-B765-4721F43FAA19}" type="datetimeFigureOut">
              <a:rPr lang="ru-RU" smtClean="0"/>
              <a:t>01.06.2016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80F0-0A72-41E4-9DD8-573CC6C621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8B80-3EF6-4595-B765-4721F43FAA19}" type="datetimeFigureOut">
              <a:rPr lang="ru-RU" smtClean="0"/>
              <a:t>01.06.2016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80F0-0A72-41E4-9DD8-573CC6C621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8B80-3EF6-4595-B765-4721F43FAA19}" type="datetimeFigureOut">
              <a:rPr lang="ru-RU" smtClean="0"/>
              <a:t>01.06.2016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80F0-0A72-41E4-9DD8-573CC6C621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8B80-3EF6-4595-B765-4721F43FAA19}" type="datetimeFigureOut">
              <a:rPr lang="ru-RU" smtClean="0"/>
              <a:t>01.06.2016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80F0-0A72-41E4-9DD8-573CC6C621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8B80-3EF6-4595-B765-4721F43FAA19}" type="datetimeFigureOut">
              <a:rPr lang="ru-RU" smtClean="0"/>
              <a:t>01.06.2016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80F0-0A72-41E4-9DD8-573CC6C621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8B80-3EF6-4595-B765-4721F43FAA19}" type="datetimeFigureOut">
              <a:rPr lang="ru-RU" smtClean="0"/>
              <a:t>01.06.2016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80F0-0A72-41E4-9DD8-573CC6C621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8B80-3EF6-4595-B765-4721F43FAA19}" type="datetimeFigureOut">
              <a:rPr lang="ru-RU" smtClean="0"/>
              <a:t>01.06.2016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80F0-0A72-41E4-9DD8-573CC6C621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8B80-3EF6-4595-B765-4721F43FAA19}" type="datetimeFigureOut">
              <a:rPr lang="ru-RU" smtClean="0"/>
              <a:t>01.06.2016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80F0-0A72-41E4-9DD8-573CC6C621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8B80-3EF6-4595-B765-4721F43FAA19}" type="datetimeFigureOut">
              <a:rPr lang="ru-RU" smtClean="0"/>
              <a:t>01.06.2016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80F0-0A72-41E4-9DD8-573CC6C621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A8B80-3EF6-4595-B765-4721F43FAA19}" type="datetimeFigureOut">
              <a:rPr lang="ru-RU" smtClean="0"/>
              <a:t>01.06.2016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280F0-0A72-41E4-9DD8-573CC6C6212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83671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Итоги конкурса «Кадетский авангард-2016»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692696"/>
            <a:ext cx="9144733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Победители - 10 класс.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«Кадет года 2016» –Трутнев Богдан.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АБАК\Desktop\кадетский авангард 2016\hoqg3wjK95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5963"/>
          <a:stretch/>
        </p:blipFill>
        <p:spPr bwMode="auto">
          <a:xfrm>
            <a:off x="6243676" y="4150660"/>
            <a:ext cx="2900323" cy="265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БАК\Desktop\кадетский авангард 2016\IMG_162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595"/>
          <a:stretch/>
        </p:blipFill>
        <p:spPr bwMode="auto">
          <a:xfrm>
            <a:off x="4825058" y="1340768"/>
            <a:ext cx="4102918" cy="272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БАК\Desktop\кадетский авангард 2016\IMG_174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02" t="24475"/>
          <a:stretch/>
        </p:blipFill>
        <p:spPr bwMode="auto">
          <a:xfrm>
            <a:off x="185073" y="1331340"/>
            <a:ext cx="4499992" cy="272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АБАК\Desktop\кадетский авангард 2016\IMG_169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781" t="26119" r="24798"/>
          <a:stretch/>
        </p:blipFill>
        <p:spPr bwMode="auto">
          <a:xfrm>
            <a:off x="0" y="4167472"/>
            <a:ext cx="2064634" cy="263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АБАК\Desktop\кадетский авангард 2016\IMG_17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5068" y="4193967"/>
            <a:ext cx="3577091" cy="268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137262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Итоги конкурса «Кадетский авангард-2016»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конкурса «Кадетский авангард-2016»</dc:title>
  <dc:creator>ЗДВР</dc:creator>
  <cp:lastModifiedBy>ЗДВР</cp:lastModifiedBy>
  <cp:revision>1</cp:revision>
  <dcterms:created xsi:type="dcterms:W3CDTF">2016-06-01T08:30:34Z</dcterms:created>
  <dcterms:modified xsi:type="dcterms:W3CDTF">2016-06-01T08:30:46Z</dcterms:modified>
</cp:coreProperties>
</file>